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January 23,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81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January 23,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9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9BA46-A13A-4975-AD90-C61154C4F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IE" sz="5900"/>
              <a:t>Ballyduff GAA Development Plan 2021-2026 </a:t>
            </a:r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31E07-E616-4A17-9DFA-A8AFD9D4E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tx1">
                    <a:alpha val="60000"/>
                  </a:schemeClr>
                </a:solidFill>
              </a:rPr>
              <a:t>Investing in our future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05DD36-F321-41EF-8A9F-31E4D9316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" b="-1"/>
          <a:stretch/>
        </p:blipFill>
        <p:spPr>
          <a:xfrm>
            <a:off x="6256796" y="549275"/>
            <a:ext cx="5331499" cy="576103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972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9B830-2E74-4B0C-BDEA-262C22CCA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IE" dirty="0"/>
              <a:t>Phase 3-2023-2024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7B170-D869-4DA4-940F-B53C0A39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tx1">
                    <a:alpha val="60000"/>
                  </a:schemeClr>
                </a:solidFill>
              </a:rPr>
              <a:t> Re-develop Upper pitch to have one main pitch with juvenile pitch and an underage training area,all with full drainage &amp; sand based system.</a:t>
            </a:r>
          </a:p>
          <a:p>
            <a:endParaRPr lang="en-IE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7170" name="Picture 2" descr="Ballyduff GAA Kerry (@BallyduffGAA1) | Twitter">
            <a:extLst>
              <a:ext uri="{FF2B5EF4-FFF2-40B4-BE49-F238E27FC236}">
                <a16:creationId xmlns:a16="http://schemas.microsoft.com/office/drawing/2014/main" id="{146F5FD8-05DA-4F3E-9688-26075519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952" y="711200"/>
            <a:ext cx="5437187" cy="543718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2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66E2-9A25-4151-B043-4E1C77B3B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985E1-54D4-4758-AC5A-5BDA42DBE7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4286EA-3B97-4836-8339-D501E1D35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57850"/>
              </p:ext>
            </p:extLst>
          </p:nvPr>
        </p:nvGraphicFramePr>
        <p:xfrm>
          <a:off x="92074" y="92074"/>
          <a:ext cx="12099925" cy="676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Acrobat Document" r:id="rId3" imgW="5667037" imgH="8019948" progId="AcroExch.Document.11">
                  <p:embed/>
                </p:oleObj>
              </mc:Choice>
              <mc:Fallback>
                <p:oleObj name="Acrobat Document" r:id="rId3" imgW="5667037" imgH="80199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4"/>
                        <a:ext cx="12099925" cy="6765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25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C9922-F228-46AE-B61A-B874E9184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IE" dirty="0"/>
              <a:t>Additional works 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60297-7C44-407D-BF4D-1CA3529D4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tx1">
                    <a:alpha val="60000"/>
                  </a:schemeClr>
                </a:solidFill>
              </a:rPr>
              <a:t> Car park realignment &amp; surfacing( Outside/Inside)</a:t>
            </a:r>
          </a:p>
          <a:p>
            <a:r>
              <a:rPr lang="en-IE">
                <a:solidFill>
                  <a:schemeClr val="tx1">
                    <a:alpha val="60000"/>
                  </a:schemeClr>
                </a:solidFill>
              </a:rPr>
              <a:t>Upgrade of stands</a:t>
            </a:r>
          </a:p>
        </p:txBody>
      </p:sp>
      <p:pic>
        <p:nvPicPr>
          <p:cNvPr id="9218" name="Picture 2" descr="Ballyduff GAA Kerry (@BallyduffGAA1) | Twitter">
            <a:extLst>
              <a:ext uri="{FF2B5EF4-FFF2-40B4-BE49-F238E27FC236}">
                <a16:creationId xmlns:a16="http://schemas.microsoft.com/office/drawing/2014/main" id="{42C68F34-A170-4913-B081-CB2980DC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952" y="711200"/>
            <a:ext cx="5437187" cy="543718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4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3B4F-92B0-4A1E-9F19-6C5D12E30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660AA-9A76-41F9-914E-0A0A9D90F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1058060"/>
            <a:ext cx="19451777" cy="8431035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42" name="Picture 2" descr="Ballyduff GAA Kerry (@BallyduffGAA1) | Twitter">
            <a:extLst>
              <a:ext uri="{FF2B5EF4-FFF2-40B4-BE49-F238E27FC236}">
                <a16:creationId xmlns:a16="http://schemas.microsoft.com/office/drawing/2014/main" id="{21DD060F-94A5-4696-B35C-EB926ECD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ooking into the future - Buzz and Woody (Toy Story) Meme | Make a Meme">
            <a:extLst>
              <a:ext uri="{FF2B5EF4-FFF2-40B4-BE49-F238E27FC236}">
                <a16:creationId xmlns:a16="http://schemas.microsoft.com/office/drawing/2014/main" id="{83E80AD9-9514-442F-95B6-FA5D48A3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5952"/>
            <a:ext cx="6800850" cy="62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9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928BC-4567-4556-A8F4-B8563648B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IE"/>
              <a:t>Phase 1-2021??</a:t>
            </a:r>
            <a:endParaRPr lang="en-IE" dirty="0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5FF83-216E-4AEE-8D1E-8EBAB2E8E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200" dirty="0">
                <a:solidFill>
                  <a:schemeClr val="tx1">
                    <a:alpha val="60000"/>
                  </a:schemeClr>
                </a:solidFill>
              </a:rPr>
              <a:t>Install final section of existing Walkway to create a community walkway, these works would include the walkway itself, fencing cont. along the side line side ,ducting put in for lights that may need to </a:t>
            </a:r>
            <a:r>
              <a:rPr lang="en-IE" sz="2200">
                <a:solidFill>
                  <a:schemeClr val="tx1">
                    <a:alpha val="60000"/>
                  </a:schemeClr>
                </a:solidFill>
              </a:rPr>
              <a:t>be upgraded </a:t>
            </a:r>
            <a:r>
              <a:rPr lang="en-IE" sz="2200" dirty="0">
                <a:solidFill>
                  <a:schemeClr val="tx1">
                    <a:alpha val="60000"/>
                  </a:schemeClr>
                </a:solidFill>
              </a:rPr>
              <a:t>later, upgrade existing lighting to LED floodlighting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241A9E-5749-470B-80BA-62E993EA6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2" y="711200"/>
            <a:ext cx="5437187" cy="543718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755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llyduff GAA Kerry (@BallyduffGAA1) | Twitter">
            <a:extLst>
              <a:ext uri="{FF2B5EF4-FFF2-40B4-BE49-F238E27FC236}">
                <a16:creationId xmlns:a16="http://schemas.microsoft.com/office/drawing/2014/main" id="{BC1FF3E1-8DE0-45D4-94E3-E6F466F38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" r="1" b="1"/>
          <a:stretch/>
        </p:blipFill>
        <p:spPr bwMode="auto">
          <a:xfrm>
            <a:off x="-1" y="1"/>
            <a:ext cx="6922273" cy="6858000"/>
          </a:xfrm>
          <a:custGeom>
            <a:avLst/>
            <a:gdLst/>
            <a:ahLst/>
            <a:cxnLst/>
            <a:rect l="l" t="t" r="r" b="b"/>
            <a:pathLst>
              <a:path w="6922273" h="6858000">
                <a:moveTo>
                  <a:pt x="0" y="0"/>
                </a:moveTo>
                <a:lnTo>
                  <a:pt x="6922273" y="0"/>
                </a:lnTo>
                <a:lnTo>
                  <a:pt x="6922273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60CD4-7BB2-466F-8466-DBD14D070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IE"/>
              <a:t>Phase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0125B3-989A-435A-98AD-A8E59A508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8" r="20438"/>
          <a:stretch/>
        </p:blipFill>
        <p:spPr>
          <a:xfrm>
            <a:off x="6922272" y="1"/>
            <a:ext cx="5267328" cy="6858000"/>
          </a:xfrm>
          <a:custGeom>
            <a:avLst/>
            <a:gdLst/>
            <a:ahLst/>
            <a:cxnLst/>
            <a:rect l="l" t="t" r="r" b="b"/>
            <a:pathLst>
              <a:path w="5264925" h="6858000">
                <a:moveTo>
                  <a:pt x="0" y="0"/>
                </a:moveTo>
                <a:lnTo>
                  <a:pt x="5264925" y="0"/>
                </a:lnTo>
                <a:lnTo>
                  <a:pt x="526492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ED586-E9AB-4485-9848-255AD6709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tx1">
                    <a:alpha val="60000"/>
                  </a:schemeClr>
                </a:solidFill>
              </a:rPr>
              <a:t>Community Walkway</a:t>
            </a:r>
          </a:p>
        </p:txBody>
      </p:sp>
    </p:spTree>
    <p:extLst>
      <p:ext uri="{BB962C8B-B14F-4D97-AF65-F5344CB8AC3E}">
        <p14:creationId xmlns:p14="http://schemas.microsoft.com/office/powerpoint/2010/main" val="13903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49246-63C6-4075-B373-A36F91001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IE" dirty="0"/>
              <a:t>Phase 1 cont.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75E8E-F93E-4288-A430-EC99437A2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1">
                    <a:alpha val="60000"/>
                  </a:schemeClr>
                </a:solidFill>
              </a:rPr>
              <a:t>Construction of new Gymnasium with recovery room, equipment </a:t>
            </a:r>
            <a:r>
              <a:rPr lang="en-IE" dirty="0" err="1">
                <a:solidFill>
                  <a:schemeClr val="tx1">
                    <a:alpha val="60000"/>
                  </a:schemeClr>
                </a:solidFill>
              </a:rPr>
              <a:t>store,toilets</a:t>
            </a:r>
            <a:r>
              <a:rPr lang="en-IE" dirty="0">
                <a:solidFill>
                  <a:schemeClr val="tx1">
                    <a:alpha val="60000"/>
                  </a:schemeClr>
                </a:solidFill>
              </a:rPr>
              <a:t>,</a:t>
            </a:r>
          </a:p>
        </p:txBody>
      </p:sp>
      <p:pic>
        <p:nvPicPr>
          <p:cNvPr id="2050" name="Picture 2" descr="Ballyduff GAA Kerry (@BallyduffGAA1) | Twitter">
            <a:extLst>
              <a:ext uri="{FF2B5EF4-FFF2-40B4-BE49-F238E27FC236}">
                <a16:creationId xmlns:a16="http://schemas.microsoft.com/office/drawing/2014/main" id="{BCE9C255-E072-423F-868D-AEE3ADC7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952" y="711200"/>
            <a:ext cx="5437187" cy="543718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1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E91C-5975-4E50-A920-0FC527684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118E9-2C98-4063-A642-4006D614F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3586" y="5756275"/>
            <a:ext cx="8281989" cy="2555874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A9F46-EAF6-4928-A2FA-DF115D7BE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8700" cy="5648325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11F93C-D00D-49E8-AB83-97C5E43B1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0"/>
            <a:ext cx="7353300" cy="4533900"/>
          </a:xfrm>
          <a:prstGeom prst="rect">
            <a:avLst/>
          </a:prstGeom>
        </p:spPr>
      </p:pic>
      <p:pic>
        <p:nvPicPr>
          <p:cNvPr id="3074" name="Picture 2" descr="Ballyduff GAA Kerry (@BallyduffGAA1) | Twitter">
            <a:extLst>
              <a:ext uri="{FF2B5EF4-FFF2-40B4-BE49-F238E27FC236}">
                <a16:creationId xmlns:a16="http://schemas.microsoft.com/office/drawing/2014/main" id="{B10EFC3B-1657-476E-8FA6-EB10071C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45767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73BB-3381-444B-92A7-FF924959D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143A3-BC0B-410F-9605-AAA0DD94EA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 descr="Ballyduff GAA Kerry (@BallyduffGAA1) | Twitter">
            <a:extLst>
              <a:ext uri="{FF2B5EF4-FFF2-40B4-BE49-F238E27FC236}">
                <a16:creationId xmlns:a16="http://schemas.microsoft.com/office/drawing/2014/main" id="{CD2E48E4-E4AE-467B-AB68-311C69FB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ED52615E-EB7D-4187-A90F-723C5367E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0"/>
            <a:ext cx="10048875" cy="68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DC651F48-0586-4779-87D4-920219F8A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18243"/>
          <a:stretch/>
        </p:blipFill>
        <p:spPr>
          <a:xfrm>
            <a:off x="20" y="-3"/>
            <a:ext cx="8796319" cy="6858000"/>
          </a:xfrm>
          <a:custGeom>
            <a:avLst/>
            <a:gdLst/>
            <a:ahLst/>
            <a:cxnLst/>
            <a:rect l="l" t="t" r="r" b="b"/>
            <a:pathLst>
              <a:path w="8796339" h="6858000">
                <a:moveTo>
                  <a:pt x="0" y="0"/>
                </a:moveTo>
                <a:lnTo>
                  <a:pt x="8796339" y="0"/>
                </a:lnTo>
                <a:lnTo>
                  <a:pt x="879633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AF614-89C3-4B1F-AE49-C3C71C472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F30ED-4731-4875-BE60-7A1F430C1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endParaRPr lang="en-IE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124" name="Picture 4" descr="Ballyduff GAA Kerry (@BallyduffGAA1) | Twitter">
            <a:extLst>
              <a:ext uri="{FF2B5EF4-FFF2-40B4-BE49-F238E27FC236}">
                <a16:creationId xmlns:a16="http://schemas.microsoft.com/office/drawing/2014/main" id="{F7935B12-7C98-410D-9422-5A530E8C7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"/>
          <a:stretch/>
        </p:blipFill>
        <p:spPr bwMode="auto">
          <a:xfrm>
            <a:off x="8796337" y="1"/>
            <a:ext cx="3395663" cy="3428997"/>
          </a:xfrm>
          <a:custGeom>
            <a:avLst/>
            <a:gdLst/>
            <a:ahLst/>
            <a:cxnLst/>
            <a:rect l="l" t="t" r="r" b="b"/>
            <a:pathLst>
              <a:path w="3395662" h="3428999">
                <a:moveTo>
                  <a:pt x="0" y="0"/>
                </a:moveTo>
                <a:lnTo>
                  <a:pt x="3395662" y="0"/>
                </a:lnTo>
                <a:lnTo>
                  <a:pt x="3395662" y="3428999"/>
                </a:lnTo>
                <a:lnTo>
                  <a:pt x="0" y="3428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llyduff GAA Kerry (@BallyduffGAA1) | Twitter">
            <a:extLst>
              <a:ext uri="{FF2B5EF4-FFF2-40B4-BE49-F238E27FC236}">
                <a16:creationId xmlns:a16="http://schemas.microsoft.com/office/drawing/2014/main" id="{4E88AD80-495E-4C9F-AF0F-523052E49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"/>
          <a:stretch/>
        </p:blipFill>
        <p:spPr bwMode="auto">
          <a:xfrm>
            <a:off x="8796338" y="3429001"/>
            <a:ext cx="3395662" cy="3428999"/>
          </a:xfrm>
          <a:custGeom>
            <a:avLst/>
            <a:gdLst/>
            <a:ahLst/>
            <a:cxnLst/>
            <a:rect l="l" t="t" r="r" b="b"/>
            <a:pathLst>
              <a:path w="3395662" h="3428999">
                <a:moveTo>
                  <a:pt x="0" y="0"/>
                </a:moveTo>
                <a:lnTo>
                  <a:pt x="3395662" y="0"/>
                </a:lnTo>
                <a:lnTo>
                  <a:pt x="3395662" y="3428999"/>
                </a:lnTo>
                <a:lnTo>
                  <a:pt x="0" y="3428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1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6EAA-6326-408C-8D9A-D8C7E1000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C7132-B653-4D17-AD95-E63BB72A7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 descr="A picture containing text, indoor, electronics&#10;&#10;Description automatically generated">
            <a:extLst>
              <a:ext uri="{FF2B5EF4-FFF2-40B4-BE49-F238E27FC236}">
                <a16:creationId xmlns:a16="http://schemas.microsoft.com/office/drawing/2014/main" id="{8920B41D-60A7-40C6-97ED-7F68EC4D7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AC61B-286E-4F83-B606-66556921C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950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IE" dirty="0"/>
              <a:t>Phase 2-2022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D5DF6-8C89-4B81-B67A-426E37156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950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1">
                    <a:alpha val="60000"/>
                  </a:schemeClr>
                </a:solidFill>
              </a:rPr>
              <a:t>Drain main pitch and top dress so we have a field all year round</a:t>
            </a:r>
          </a:p>
        </p:txBody>
      </p:sp>
      <p:pic>
        <p:nvPicPr>
          <p:cNvPr id="6146" name="Picture 2" descr="Ballyduff GAA Kerry (@BallyduffGAA1) | Twitter">
            <a:extLst>
              <a:ext uri="{FF2B5EF4-FFF2-40B4-BE49-F238E27FC236}">
                <a16:creationId xmlns:a16="http://schemas.microsoft.com/office/drawing/2014/main" id="{4C8925B5-D328-43DD-A73D-740119E7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63" y="878681"/>
            <a:ext cx="5102225" cy="5102225"/>
          </a:xfrm>
          <a:custGeom>
            <a:avLst/>
            <a:gdLst/>
            <a:ahLst/>
            <a:cxnLst/>
            <a:rect l="l" t="t" r="r" b="b"/>
            <a:pathLst>
              <a:path w="5102225" h="5761037">
                <a:moveTo>
                  <a:pt x="0" y="0"/>
                </a:moveTo>
                <a:lnTo>
                  <a:pt x="5102225" y="0"/>
                </a:lnTo>
                <a:lnTo>
                  <a:pt x="5102225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1046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142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3DFloatVTI</vt:lpstr>
      <vt:lpstr>Adobe Acrobat Document</vt:lpstr>
      <vt:lpstr>Ballyduff GAA Development Plan 2021-2026 </vt:lpstr>
      <vt:lpstr>Phase 1-2021??</vt:lpstr>
      <vt:lpstr>Phase 1</vt:lpstr>
      <vt:lpstr>Phase 1 cont.</vt:lpstr>
      <vt:lpstr>PowerPoint Presentation</vt:lpstr>
      <vt:lpstr>PowerPoint Presentation</vt:lpstr>
      <vt:lpstr>PowerPoint Presentation</vt:lpstr>
      <vt:lpstr>PowerPoint Presentation</vt:lpstr>
      <vt:lpstr>Phase 2-2022</vt:lpstr>
      <vt:lpstr>Phase 3-2023-2024</vt:lpstr>
      <vt:lpstr>PowerPoint Presentation</vt:lpstr>
      <vt:lpstr>Additional works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Ballyduff GAA Development Plan 2021-2026 </dc:title>
  <dc:creator>John Paul Leahy</dc:creator>
  <cp:lastModifiedBy>John Paul Leahy</cp:lastModifiedBy>
  <cp:revision>3</cp:revision>
  <dcterms:created xsi:type="dcterms:W3CDTF">2021-01-23T19:46:05Z</dcterms:created>
  <dcterms:modified xsi:type="dcterms:W3CDTF">2021-01-23T19:56:01Z</dcterms:modified>
</cp:coreProperties>
</file>